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8" r:id="rId2"/>
    <p:sldId id="259" r:id="rId3"/>
    <p:sldId id="257" r:id="rId4"/>
    <p:sldId id="260" r:id="rId5"/>
    <p:sldId id="261" r:id="rId6"/>
    <p:sldId id="262" r:id="rId7"/>
    <p:sldId id="267" r:id="rId8"/>
    <p:sldId id="263" r:id="rId9"/>
    <p:sldId id="271" r:id="rId10"/>
    <p:sldId id="272" r:id="rId11"/>
    <p:sldId id="264" r:id="rId12"/>
    <p:sldId id="266" r:id="rId13"/>
    <p:sldId id="275" r:id="rId14"/>
    <p:sldId id="278" r:id="rId15"/>
    <p:sldId id="277" r:id="rId16"/>
    <p:sldId id="268" r:id="rId17"/>
    <p:sldId id="269" r:id="rId18"/>
    <p:sldId id="265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33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9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4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4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1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0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2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8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1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3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0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812EB99-A275-4DF6-9FDA-22D6E22F290D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FB992D2-8C9B-441B-B1E6-D3270FBE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2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671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518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841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3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671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5373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971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710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028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8" y="253388"/>
            <a:ext cx="4392556" cy="6373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4703" y="1316358"/>
            <a:ext cx="59270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 напрямки виховної роботи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надано посилання на інформаційні матеріали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онлайн-ресурси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організації виховної роботи: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домашньому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насильству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девіантної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4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515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286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0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44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91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8642711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374</TotalTime>
  <Words>49</Words>
  <Application>Microsoft Office PowerPoint</Application>
  <PresentationFormat>Широкоэкранный</PresentationFormat>
  <Paragraphs>12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6</cp:revision>
  <dcterms:created xsi:type="dcterms:W3CDTF">2023-01-16T07:40:40Z</dcterms:created>
  <dcterms:modified xsi:type="dcterms:W3CDTF">2023-01-30T12:58:13Z</dcterms:modified>
</cp:coreProperties>
</file>